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6C99F8-DF4F-4544-9740-1C06EA7BCBBB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CCBD98-1AC1-4226-96B5-8D4A6C683FF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CCBD98-1AC1-4226-96B5-8D4A6C683FF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CCBD98-1AC1-4226-96B5-8D4A6C683FF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CCBD98-1AC1-4226-96B5-8D4A6C683FF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CCBD98-1AC1-4226-96B5-8D4A6C683FF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CCBD98-1AC1-4226-96B5-8D4A6C683FF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CCBD98-1AC1-4226-96B5-8D4A6C683FF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CCBD98-1AC1-4226-96B5-8D4A6C683FF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CCBD98-1AC1-4226-96B5-8D4A6C683FF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07D73-08DC-4008-9ADC-7AB8403C9EEF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A2817-D937-46D0-9A1F-4C3D94C8C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07D73-08DC-4008-9ADC-7AB8403C9EEF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A2817-D937-46D0-9A1F-4C3D94C8C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07D73-08DC-4008-9ADC-7AB8403C9EEF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A2817-D937-46D0-9A1F-4C3D94C8C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07D73-08DC-4008-9ADC-7AB8403C9EEF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A2817-D937-46D0-9A1F-4C3D94C8C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07D73-08DC-4008-9ADC-7AB8403C9EEF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A2817-D937-46D0-9A1F-4C3D94C8C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07D73-08DC-4008-9ADC-7AB8403C9EEF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A2817-D937-46D0-9A1F-4C3D94C8C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07D73-08DC-4008-9ADC-7AB8403C9EEF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A2817-D937-46D0-9A1F-4C3D94C8C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07D73-08DC-4008-9ADC-7AB8403C9EEF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DA2817-D937-46D0-9A1F-4C3D94C8C6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07D73-08DC-4008-9ADC-7AB8403C9EEF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A2817-D937-46D0-9A1F-4C3D94C8C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07D73-08DC-4008-9ADC-7AB8403C9EEF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ECDA2817-D937-46D0-9A1F-4C3D94C8C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DB107D73-08DC-4008-9ADC-7AB8403C9EEF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A2817-D937-46D0-9A1F-4C3D94C8C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B107D73-08DC-4008-9ADC-7AB8403C9EEF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CDA2817-D937-46D0-9A1F-4C3D94C8C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3657600"/>
          </a:xfrm>
        </p:spPr>
        <p:txBody>
          <a:bodyPr>
            <a:noAutofit/>
          </a:bodyPr>
          <a:lstStyle/>
          <a:p>
            <a:pPr algn="l"/>
            <a:r>
              <a:rPr lang="en-US" sz="66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Visualization:    A Key Tool in Comprehension</a:t>
            </a:r>
            <a:endParaRPr lang="en-US" sz="66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91000"/>
            <a:ext cx="6400800" cy="213360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Gideon </a:t>
            </a:r>
            <a:r>
              <a:rPr lang="en-US" sz="4000" dirty="0" err="1" smtClean="0">
                <a:solidFill>
                  <a:schemeClr val="tx1"/>
                </a:solidFill>
              </a:rPr>
              <a:t>Nocero</a:t>
            </a:r>
            <a:endParaRPr lang="en-US" sz="4000" dirty="0" smtClean="0">
              <a:solidFill>
                <a:schemeClr val="tx1"/>
              </a:solidFill>
            </a:endParaRPr>
          </a:p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10-12-2010</a:t>
            </a:r>
            <a:endParaRPr lang="en-US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066800"/>
            <a:ext cx="7467600" cy="4525963"/>
          </a:xfrm>
        </p:spPr>
        <p:txBody>
          <a:bodyPr>
            <a:normAutofit/>
          </a:bodyPr>
          <a:lstStyle/>
          <a:p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Visualization is a way for students to comprehend what they read by creating mental images in their minds</a:t>
            </a:r>
            <a:endParaRPr lang="en-US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ircl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7467600" cy="16764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Anne E. Gregory </a:t>
            </a:r>
            <a:b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&amp; </a:t>
            </a:r>
            <a:b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Mary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AnnCahill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2010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7467600" cy="4525963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Visualization encourages students to listen to the story and create detailed metal images.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Provide opportunities for discussion of what the students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visualized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Have the students close there eyes, visualize, and then dra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 what they see.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2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Lauren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Aimonette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Liang</a:t>
            </a:r>
            <a:b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&amp;</a:t>
            </a:r>
            <a:b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Lee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Galda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Visualization is an important and effective strategy for understanding.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 short stories and poems, visualization is the main way that reader experience the text.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Visualization can significantly help in understanding the text.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3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Erin M.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McTigue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Creating the setting of a story can help students visualize. 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Challenging students to visualize leads to questioning and then understanding.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Story telling is a strategy to help students with visualization.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Victoria M.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Naughton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Using a visualization strategy to teach story grammar helps students comprehend.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two main components of comprehension are visualization and knowledge of story elements.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Visualization reinforces comprehension and creates discussion of the text.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8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Important Ideas</a:t>
            </a: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Everyone Visualizes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Teachers need to utilizes their students’ visualizations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Visualization helps students remember what they read because they create their own images.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randomBa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Important Ideas</a:t>
            </a: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Visualization can lead to making connections in the text, asking questions, and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inferencing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Visualization is a direct link to the comprehension of any text.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randomBar dir="vert"/>
  </p:transition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669</TotalTime>
  <Words>252</Words>
  <Application>Microsoft Office PowerPoint</Application>
  <PresentationFormat>On-screen Show (4:3)</PresentationFormat>
  <Paragraphs>46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Technic</vt:lpstr>
      <vt:lpstr>Visualization:    A Key Tool in Comprehension</vt:lpstr>
      <vt:lpstr>Slide 2</vt:lpstr>
      <vt:lpstr>Anne E. Gregory  &amp;  Mary AnnCahill 2010</vt:lpstr>
      <vt:lpstr>Lauren Aimonette Liang &amp; Lee Galda</vt:lpstr>
      <vt:lpstr>Erin M. McTigue</vt:lpstr>
      <vt:lpstr>Victoria M. Naughton</vt:lpstr>
      <vt:lpstr>Important Ideas</vt:lpstr>
      <vt:lpstr>Important Ideas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Visualization:    A Key Tool in Comprehension</dc:title>
  <dc:creator>Gideon</dc:creator>
  <cp:lastModifiedBy>Gideon</cp:lastModifiedBy>
  <cp:revision>13</cp:revision>
  <dcterms:created xsi:type="dcterms:W3CDTF">2010-10-09T20:21:29Z</dcterms:created>
  <dcterms:modified xsi:type="dcterms:W3CDTF">2010-10-12T04:29:54Z</dcterms:modified>
</cp:coreProperties>
</file>